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73" r:id="rId7"/>
    <p:sldId id="260" r:id="rId8"/>
    <p:sldId id="262" r:id="rId9"/>
    <p:sldId id="280" r:id="rId10"/>
    <p:sldId id="263" r:id="rId11"/>
    <p:sldId id="264" r:id="rId12"/>
    <p:sldId id="269" r:id="rId13"/>
    <p:sldId id="265" r:id="rId14"/>
    <p:sldId id="266" r:id="rId15"/>
    <p:sldId id="267" r:id="rId16"/>
    <p:sldId id="268" r:id="rId17"/>
    <p:sldId id="270" r:id="rId18"/>
    <p:sldId id="271" r:id="rId19"/>
    <p:sldId id="274" r:id="rId20"/>
    <p:sldId id="275" r:id="rId21"/>
    <p:sldId id="261" r:id="rId22"/>
    <p:sldId id="276" r:id="rId23"/>
    <p:sldId id="277" r:id="rId24"/>
    <p:sldId id="278" r:id="rId25"/>
    <p:sldId id="279" r:id="rId26"/>
    <p:sldId id="281" r:id="rId27"/>
    <p:sldId id="288" r:id="rId28"/>
    <p:sldId id="289" r:id="rId29"/>
    <p:sldId id="282" r:id="rId30"/>
    <p:sldId id="283" r:id="rId31"/>
    <p:sldId id="284" r:id="rId32"/>
    <p:sldId id="285" r:id="rId33"/>
    <p:sldId id="286" r:id="rId34"/>
    <p:sldId id="287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89" autoAdjust="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DD870-07A1-4684-8B53-CC50D93F6236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CDF86-2EDD-40A1-ACE8-511B742CB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EAD1B-7D9A-4D86-BB60-01187BBDE17B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29E0B-B66A-49B2-B512-4C5083C99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E1DA-F8AD-4F81-867D-59A3657A0AA3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A9DFA-0C85-4301-B004-C570DCA73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57BF-6459-41CC-B596-7E66B87D3A7C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47F3-729A-41E7-B12A-27DEB4C39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020A-FB28-4565-A52D-A07C2490E691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2C946-8E01-4B1B-A47F-1035B35EC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650BE-E4A0-4461-B859-8A55B5C79531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720B6-7945-4E32-8611-BF5D150B0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A5C7D-56B2-4824-9BC7-5B0AFA46892E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DACFE-F7A4-4FBC-8AAB-51AFF6980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7683-763A-4445-9556-33C602B8FC76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861-1ABF-4A10-AA29-2180E6D9E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2467E-B491-467F-835E-8FEF4050F6ED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BF4BA-8D58-44C2-B469-6D7F729D6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57D68-44CD-4A1E-86CE-C9972A39101D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C9DC4-1543-41A7-8363-87FB20F7F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72CC8-F33B-43D6-A05D-65319AB4FC88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E4FBD-4E50-4C33-BFA7-8C6F7A170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3C315F-C759-447B-986E-7B3284F4BA62}" type="datetimeFigureOut">
              <a:rPr lang="en-US"/>
              <a:pPr>
                <a:defRPr/>
              </a:pPr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3BE00-3B3E-47B9-9CB9-095CD05CF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763000" cy="2971800"/>
          </a:xfrm>
        </p:spPr>
        <p:txBody>
          <a:bodyPr/>
          <a:lstStyle/>
          <a:p>
            <a:r>
              <a:rPr lang="en-US" sz="8000" dirty="0" smtClean="0">
                <a:latin typeface="BankGothic Lt BT" pitchFamily="34" charset="0"/>
              </a:rPr>
              <a:t>Windows 7 Secrets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458200" cy="2514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/>
              <a:t>BY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/>
              <a:t>SAAD (CEO &amp; Director Web of Future IT)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Technology Analyst, </a:t>
            </a:r>
            <a:r>
              <a:rPr lang="en-US" dirty="0" smtClean="0"/>
              <a:t>Media Developer &amp; Programmer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Setup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Setup has been simplified.</a:t>
            </a:r>
          </a:p>
          <a:p>
            <a:r>
              <a:rPr lang="en-US" smtClean="0"/>
              <a:t>Clean install in 15-20 minutes.</a:t>
            </a:r>
          </a:p>
          <a:p>
            <a:r>
              <a:rPr lang="en-US" smtClean="0"/>
              <a:t>Upgrade: Averages a couple of hours.</a:t>
            </a:r>
            <a:br>
              <a:rPr lang="en-US" smtClean="0"/>
            </a:br>
            <a:r>
              <a:rPr lang="en-US" smtClean="0"/>
              <a:t>(Or, as IDG News reported, “Microsoft: Windows 7 upgrades to take 20 hours” Sigh.)</a:t>
            </a:r>
          </a:p>
          <a:p>
            <a:r>
              <a:rPr lang="en-US" smtClean="0"/>
              <a:t>Windows XP users: No upgrade for you.</a:t>
            </a:r>
          </a:p>
          <a:p>
            <a:r>
              <a:rPr lang="en-US" smtClean="0"/>
              <a:t>Don’t forget the Upgrade Advisor.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User experience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Biggest end user changes are in the UI...</a:t>
            </a:r>
          </a:p>
          <a:p>
            <a:pPr lvl="1"/>
            <a:r>
              <a:rPr lang="en-US" smtClean="0"/>
              <a:t>Personalization with Aero Themes and slideshows.</a:t>
            </a:r>
          </a:p>
          <a:p>
            <a:pPr lvl="1"/>
            <a:r>
              <a:rPr lang="en-US" smtClean="0"/>
              <a:t>Major changes to the Taskbar – Pinning, Jump Lists, Live Previews, and more.</a:t>
            </a:r>
          </a:p>
          <a:p>
            <a:pPr lvl="1"/>
            <a:r>
              <a:rPr lang="en-US" smtClean="0"/>
              <a:t>Notification area clean-up.</a:t>
            </a:r>
          </a:p>
          <a:p>
            <a:pPr lvl="1"/>
            <a:r>
              <a:rPr lang="en-US" smtClean="0"/>
              <a:t>Libraries and Windows Explorer.</a:t>
            </a:r>
          </a:p>
          <a:p>
            <a:pPr lvl="1"/>
            <a:r>
              <a:rPr lang="en-US" smtClean="0"/>
              <a:t>Windows Aero desktop effects: Aero Peek, Aero Snaps, Aero Shake.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User experience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Bundled apps</a:t>
            </a:r>
          </a:p>
          <a:p>
            <a:pPr lvl="1"/>
            <a:r>
              <a:rPr lang="en-US" smtClean="0"/>
              <a:t>Calculator</a:t>
            </a:r>
          </a:p>
          <a:p>
            <a:pPr lvl="1"/>
            <a:r>
              <a:rPr lang="en-US" smtClean="0"/>
              <a:t>Paint</a:t>
            </a:r>
          </a:p>
          <a:p>
            <a:pPr lvl="1"/>
            <a:r>
              <a:rPr lang="en-US" smtClean="0"/>
              <a:t>WordPad</a:t>
            </a:r>
          </a:p>
          <a:p>
            <a:pPr lvl="1"/>
            <a:r>
              <a:rPr lang="en-US" smtClean="0"/>
              <a:t>Sticky Notes, etc.</a:t>
            </a:r>
          </a:p>
          <a:p>
            <a:r>
              <a:rPr lang="en-US" smtClean="0"/>
              <a:t>Missing apps</a:t>
            </a:r>
          </a:p>
          <a:p>
            <a:pPr lvl="1"/>
            <a:r>
              <a:rPr lang="en-US" smtClean="0"/>
              <a:t>Windows Live Essentials fills the gaps</a:t>
            </a:r>
          </a:p>
          <a:p>
            <a:r>
              <a:rPr lang="en-US" smtClean="0"/>
              <a:t>You can also remove more apps than in Vista.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User experience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Windows Touch</a:t>
            </a:r>
          </a:p>
          <a:p>
            <a:pPr lvl="1"/>
            <a:r>
              <a:rPr lang="en-US" smtClean="0"/>
              <a:t>Multi-touch now a full-fledged interface paradigm, alongside mouse, keyboard, stylus/tablet.</a:t>
            </a:r>
          </a:p>
          <a:p>
            <a:pPr lvl="1"/>
            <a:r>
              <a:rPr lang="en-US" smtClean="0"/>
              <a:t>Really does change the way you interact with the PC.</a:t>
            </a:r>
          </a:p>
          <a:p>
            <a:r>
              <a:rPr lang="en-US" smtClean="0"/>
              <a:t>Windows Search 4.0</a:t>
            </a:r>
          </a:p>
          <a:p>
            <a:pPr lvl="1"/>
            <a:r>
              <a:rPr lang="en-US" smtClean="0"/>
              <a:t>Near-instantaneous search results.</a:t>
            </a:r>
          </a:p>
          <a:p>
            <a:pPr lvl="1"/>
            <a:r>
              <a:rPr lang="en-US" smtClean="0"/>
              <a:t>Harder to find thanks to Google.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Security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Vista already got this mostly right.</a:t>
            </a:r>
          </a:p>
          <a:p>
            <a:r>
              <a:rPr lang="en-US" smtClean="0"/>
              <a:t>UAC has been overhauled, user gets fine-grained control.</a:t>
            </a:r>
          </a:p>
          <a:p>
            <a:r>
              <a:rPr lang="en-US" smtClean="0"/>
              <a:t>Windows 7 still doesn’t ship with an AV solution.</a:t>
            </a:r>
          </a:p>
          <a:p>
            <a:r>
              <a:rPr lang="en-US" smtClean="0"/>
              <a:t>The good news: Microsoft’s Security Essentials is free and appears to be decent.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Networking and sharing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Again, Vista already got this mostly right.</a:t>
            </a:r>
          </a:p>
          <a:p>
            <a:r>
              <a:rPr lang="en-US" smtClean="0"/>
              <a:t>Simpler Network and Sharing Center.</a:t>
            </a:r>
          </a:p>
          <a:p>
            <a:r>
              <a:rPr lang="en-US" smtClean="0"/>
              <a:t>HomeGroup sharing makes sharing documents and digital media much easier.</a:t>
            </a:r>
          </a:p>
          <a:p>
            <a:r>
              <a:rPr lang="en-US" smtClean="0"/>
              <a:t>You can actually access a media library over the Internet. (Watch as I fail to get this to work!)</a:t>
            </a:r>
          </a:p>
          <a:p>
            <a:r>
              <a:rPr lang="en-US" smtClean="0"/>
              <a:t>Traditional sharing interfaces are still there.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Digital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Major updates to...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Windows Media Player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Windows Media Center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 meaningful update to Windows DVD Maker.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Windows Live Photo Gallery and Windows Live Movie Maker are part of Windows Live Essentials.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Library views of digital media are also nice.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Zune is the future. (Yes, really.)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28676" name="Picture 2" descr="C:\Users\Paul\Desktop\Zune rabbi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4724400"/>
            <a:ext cx="1203325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Mobility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Lots of work under the covers to improve efficiencies and battery life on the go.</a:t>
            </a:r>
          </a:p>
          <a:p>
            <a:r>
              <a:rPr lang="en-US" smtClean="0"/>
              <a:t>Power management simplification and improvement.</a:t>
            </a:r>
          </a:p>
          <a:p>
            <a:r>
              <a:rPr lang="en-US" smtClean="0"/>
              <a:t>Windows Mobility Center largely unchanged from Vista.</a:t>
            </a:r>
          </a:p>
          <a:p>
            <a:r>
              <a:rPr lang="en-US" smtClean="0"/>
              <a:t>Connect to a Projector.</a:t>
            </a:r>
          </a:p>
          <a:p>
            <a:r>
              <a:rPr lang="en-US" smtClean="0"/>
              <a:t>Netbooks and Tablet PCs.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Internet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Internet Explorer 8</a:t>
            </a:r>
          </a:p>
          <a:p>
            <a:pPr lvl="1"/>
            <a:r>
              <a:rPr lang="en-US" smtClean="0"/>
              <a:t>Big usability gains</a:t>
            </a:r>
          </a:p>
          <a:p>
            <a:pPr lvl="1"/>
            <a:r>
              <a:rPr lang="en-US" smtClean="0"/>
              <a:t>Questions about performance</a:t>
            </a:r>
          </a:p>
          <a:p>
            <a:r>
              <a:rPr lang="en-US" smtClean="0"/>
              <a:t>Email, contacts, and calendaring moved out of the base OS: Now supplied by Windows Live Mail in Windows Live Essentials.</a:t>
            </a:r>
          </a:p>
          <a:p>
            <a:r>
              <a:rPr lang="en-US" smtClean="0"/>
              <a:t>Windows Live Services complete the picture for consumers.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Reliability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Windows Backup gets evolutionary update.</a:t>
            </a:r>
          </a:p>
          <a:p>
            <a:pPr lvl="1"/>
            <a:r>
              <a:rPr lang="en-US" smtClean="0"/>
              <a:t>Now offers image-based system backup on all SKUs.</a:t>
            </a:r>
          </a:p>
          <a:p>
            <a:pPr lvl="1"/>
            <a:r>
              <a:rPr lang="en-US" smtClean="0"/>
              <a:t>Network-based backups only on premium SKUs.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Topics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Where we’re at from an industry perspective</a:t>
            </a:r>
          </a:p>
          <a:p>
            <a:r>
              <a:rPr lang="en-US" smtClean="0"/>
              <a:t>Windows 7 – the impact on end users</a:t>
            </a:r>
          </a:p>
          <a:p>
            <a:r>
              <a:rPr lang="en-US" smtClean="0"/>
              <a:t>Windows 7 – the impact on businesses</a:t>
            </a:r>
          </a:p>
          <a:p>
            <a:r>
              <a:rPr lang="en-US" smtClean="0"/>
              <a:t>“Windows 7 Secrets” – About the book, and why I must hate myself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Compatibility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Evolution of compatibility mode work from XP, Vista. Works surprisingly well.</a:t>
            </a:r>
          </a:p>
          <a:p>
            <a:r>
              <a:rPr lang="en-US" smtClean="0"/>
              <a:t>Windows Virtual PC and XP Mode for small businesses – that last mile solution for compatibility.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ctrTitle"/>
          </p:nvPr>
        </p:nvSpPr>
        <p:spPr>
          <a:xfrm>
            <a:off x="304800" y="1828800"/>
            <a:ext cx="8458200" cy="2362200"/>
          </a:xfrm>
        </p:spPr>
        <p:txBody>
          <a:bodyPr/>
          <a:lstStyle/>
          <a:p>
            <a:r>
              <a:rPr lang="en-US" sz="6600" dirty="0" smtClean="0"/>
              <a:t>Windows 7 for businesses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Windows 7 at work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It’s all about easing the pain.</a:t>
            </a:r>
          </a:p>
          <a:p>
            <a:r>
              <a:rPr lang="en-US" smtClean="0"/>
              <a:t>Simpler, more efficient environment for end users and IT administrators.</a:t>
            </a:r>
          </a:p>
          <a:p>
            <a:r>
              <a:rPr lang="en-US" smtClean="0"/>
              <a:t>Some of these features require Windows Server 2008 R2 as well. (“Better together”)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Remote access/Branch office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VPN Reconnect.</a:t>
            </a:r>
          </a:p>
          <a:p>
            <a:r>
              <a:rPr lang="en-US" smtClean="0"/>
              <a:t>DirectAccess – replace VPNs with HTTPS.</a:t>
            </a:r>
          </a:p>
          <a:p>
            <a:r>
              <a:rPr lang="en-US" smtClean="0"/>
              <a:t>Branch Cache.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Security and reliability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AppLocker.</a:t>
            </a:r>
          </a:p>
          <a:p>
            <a:r>
              <a:rPr lang="en-US" smtClean="0"/>
              <a:t>BitLocker.</a:t>
            </a:r>
          </a:p>
          <a:p>
            <a:r>
              <a:rPr lang="en-US" smtClean="0"/>
              <a:t>BitLocker To Go.</a:t>
            </a:r>
          </a:p>
          <a:p>
            <a:r>
              <a:rPr lang="en-US" smtClean="0"/>
              <a:t>Problem Steps Recorder.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Taking it to the next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PowerShell 2 built-into Windows 7/R2.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Microsoft Desktop Optimization Pack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benefit of Software Assurance.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App-V 4.5 R2 – Windows 7 integration.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Several other high-value tools.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Microsoft Deployment Toolkit 2010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Get up and running with Windows 7/R2 deployments.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Available 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Making the case for Windows 7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Spending money vs. investing.</a:t>
            </a:r>
          </a:p>
          <a:p>
            <a:r>
              <a:rPr lang="en-US" smtClean="0"/>
              <a:t>Windows 7 (and R2) come with real-world TCO benefits and savings.*</a:t>
            </a:r>
          </a:p>
          <a:p>
            <a:pPr lvl="1"/>
            <a:r>
              <a:rPr lang="en-US" smtClean="0"/>
              <a:t>Overall savings of deploying Windows 7 over XP averages about $115 per desktop per year.</a:t>
            </a:r>
          </a:p>
          <a:p>
            <a:pPr lvl="1"/>
            <a:r>
              <a:rPr lang="en-US" smtClean="0"/>
              <a:t>You can use the same hardware (unlike w/Vista).</a:t>
            </a:r>
          </a:p>
          <a:p>
            <a:r>
              <a:rPr lang="en-US" smtClean="0"/>
              <a:t>Additional benefits to going with R2 around virtualization density, power savings, DA, etc.</a:t>
            </a:r>
          </a:p>
          <a:p>
            <a:endParaRPr lang="en-US" smtClean="0"/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3581400" y="6248400"/>
            <a:ext cx="541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* According to a Microsoft-sponsored Forrester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Windows 7 Secrets</a:t>
            </a:r>
          </a:p>
        </p:txBody>
      </p:sp>
      <p:pic>
        <p:nvPicPr>
          <p:cNvPr id="39940" name="Picture 2" descr="C:\inetpub\wwwroot\images\book\win7_secrets_prom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3886200"/>
            <a:ext cx="19050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Windows 7 Secrets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 absolute time-suck with no obvious benefit to the author(s).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1081 pages.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Several months of work.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Based on Windows Vista Secrets SP1 Edition where possible.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Most beneficial to consumers coming from XP.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Less beneficial for Vista users, businesses, developers.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8600" cy="2746375"/>
          </a:xfrm>
        </p:spPr>
        <p:txBody>
          <a:bodyPr/>
          <a:lstStyle/>
          <a:p>
            <a:r>
              <a:rPr lang="en-US" sz="8000" dirty="0" smtClean="0"/>
              <a:t>Microsoft Office </a:t>
            </a:r>
            <a:r>
              <a:rPr lang="en-US" sz="8000" dirty="0" smtClean="0"/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Optional topics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Office 2010 and the Office Web Applications</a:t>
            </a:r>
          </a:p>
          <a:p>
            <a:r>
              <a:rPr lang="en-US" smtClean="0"/>
              <a:t>Microsoft’s cloud computing strategy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Office 2010 components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Traditional Office suite and individual applications as before.</a:t>
            </a:r>
          </a:p>
          <a:p>
            <a:r>
              <a:rPr lang="en-US" smtClean="0"/>
              <a:t>Office Servers (i.e. SharePoint.)</a:t>
            </a:r>
          </a:p>
          <a:p>
            <a:r>
              <a:rPr lang="en-US" smtClean="0"/>
              <a:t>Office Mobile for Windows Mobile and Nokia Symbian.</a:t>
            </a:r>
          </a:p>
          <a:p>
            <a:r>
              <a:rPr lang="en-US" smtClean="0"/>
              <a:t>Office Web Applications.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Office 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Standardization on the ribbon user interface.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Biggest deal here: Outlook.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Not the slam-dunk that Office 2007 was.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Major themes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Anytime/anywhere access to Office and your documents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Full document fidelity preserved as you move from interface to interface.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High definition content with advanced visualizations.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Office 2010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 what does this mean, really?</a:t>
            </a:r>
          </a:p>
          <a:p>
            <a:pPr lvl="1"/>
            <a:r>
              <a:rPr lang="en-US" smtClean="0"/>
              <a:t>Microsoft Outlook: Major UX changes.</a:t>
            </a:r>
          </a:p>
          <a:p>
            <a:pPr lvl="1"/>
            <a:r>
              <a:rPr lang="en-US" smtClean="0"/>
              <a:t>Excel, Word, PowerPoint, OneNote, etc.: Minor, evolutionary changes.</a:t>
            </a:r>
          </a:p>
          <a:p>
            <a:pPr lvl="1"/>
            <a:r>
              <a:rPr lang="en-US" smtClean="0"/>
              <a:t>New capabilities around BackStage View, co-authoring, and video.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Office Web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Word, Excel, PowerPoint and OneNote are heading to the web.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(Closed) Tech Preview starts this week, beta later this year.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None of the web apps are fully capable. Word can’t even edit documents yet.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Designed as a companion to the full suite, not a replacement.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Browser agnostic: IE, Firefox, Safari.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Office Web Applications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Ribbon comparison: Excel.</a:t>
            </a:r>
          </a:p>
          <a:p>
            <a:endParaRPr lang="en-US" smtClean="0"/>
          </a:p>
        </p:txBody>
      </p:sp>
      <p:pic>
        <p:nvPicPr>
          <p:cNvPr id="48132" name="Picture 2" descr="C:\Users\Paul\Desktop\toolbars_compare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14600"/>
            <a:ext cx="9223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Word Web App</a:t>
            </a:r>
          </a:p>
        </p:txBody>
      </p:sp>
      <p:pic>
        <p:nvPicPr>
          <p:cNvPr id="49155" name="Picture 3" descr="C:\Users\Paul\Desktop\word_ow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350" y="1524000"/>
            <a:ext cx="915035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Excel Web App</a:t>
            </a:r>
          </a:p>
        </p:txBody>
      </p:sp>
      <p:pic>
        <p:nvPicPr>
          <p:cNvPr id="50179" name="Picture 2" descr="C:\Users\Paul\Desktop\owa_tp_3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4000" cy="510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PowerPoint Web App</a:t>
            </a:r>
          </a:p>
        </p:txBody>
      </p:sp>
      <p:pic>
        <p:nvPicPr>
          <p:cNvPr id="51203" name="Picture 2" descr="C:\Users\Paul\Desktop\owa_tp_4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/>
          <a:lstStyle/>
          <a:p>
            <a:r>
              <a:rPr lang="en-US" sz="6600" dirty="0" smtClean="0"/>
              <a:t>Where we’re 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2006-2009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Windows Vista didn’t exactly get a positive reception.</a:t>
            </a:r>
          </a:p>
          <a:p>
            <a:r>
              <a:rPr lang="en-US" smtClean="0"/>
              <a:t>That said, it delivered on Microsoft’s promise to update the foundation of Windows to something more modern.</a:t>
            </a:r>
          </a:p>
          <a:p>
            <a:r>
              <a:rPr lang="en-US" smtClean="0"/>
              <a:t>That foundation is used in Windows 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Windows 7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Windows 7 is all about delivering on the failures of Vista, real or imagined.</a:t>
            </a:r>
          </a:p>
          <a:p>
            <a:r>
              <a:rPr lang="en-US" smtClean="0"/>
              <a:t>Real: Better performance, simpler and more efficient UI, more cohesiveness, etc.</a:t>
            </a:r>
          </a:p>
          <a:p>
            <a:r>
              <a:rPr lang="en-US" smtClean="0"/>
              <a:t>Perception: Microsoft is finally fighting back with “I’m a PC” and other ads.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Windows 7 for end users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(the fun stuff)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“Windows Vista done right”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We’ve all heard this.</a:t>
            </a:r>
          </a:p>
          <a:p>
            <a:r>
              <a:rPr lang="en-US" smtClean="0"/>
              <a:t>Ironic? People universally embrace Windows 7. Which is really just Windows Vista R2.</a:t>
            </a:r>
          </a:p>
          <a:p>
            <a:r>
              <a:rPr lang="en-US" smtClean="0"/>
              <a:t>Low-level improvements: Smaller memory footprint, better performance, 100s of tiny usability tweaks.</a:t>
            </a:r>
          </a:p>
          <a:p>
            <a:r>
              <a:rPr lang="en-US" smtClean="0"/>
              <a:t>The whole is greater than the parts.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Picking the right version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Virtually any home user: Windows 7 Home Premium.</a:t>
            </a:r>
          </a:p>
          <a:p>
            <a:r>
              <a:rPr lang="en-US" smtClean="0"/>
              <a:t>Managed small businesses: Windows 7 Professional.</a:t>
            </a:r>
          </a:p>
          <a:p>
            <a:pPr lvl="1"/>
            <a:r>
              <a:rPr lang="en-US" smtClean="0"/>
              <a:t>Adds domain support, network-based backup, EFS, Remote Desktop host.</a:t>
            </a:r>
          </a:p>
          <a:p>
            <a:r>
              <a:rPr lang="en-US" smtClean="0"/>
              <a:t>Enterprises: Windows 7 Enterprise.</a:t>
            </a:r>
          </a:p>
          <a:p>
            <a:pPr lvl="1"/>
            <a:r>
              <a:rPr lang="en-US" smtClean="0"/>
              <a:t>The full meal deal: BitLocker, BitLocker-To-Go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1182</Words>
  <Application>Microsoft Office PowerPoint</Application>
  <PresentationFormat>On-screen Show (4:3)</PresentationFormat>
  <Paragraphs>168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Calibri</vt:lpstr>
      <vt:lpstr>Arial</vt:lpstr>
      <vt:lpstr>Office Theme</vt:lpstr>
      <vt:lpstr>Windows 7 Secrets</vt:lpstr>
      <vt:lpstr>Topics</vt:lpstr>
      <vt:lpstr>Optional topics</vt:lpstr>
      <vt:lpstr>Where we’re at</vt:lpstr>
      <vt:lpstr>2006-2009</vt:lpstr>
      <vt:lpstr>Windows 7</vt:lpstr>
      <vt:lpstr>Windows 7 for end users</vt:lpstr>
      <vt:lpstr>“Windows Vista done right”</vt:lpstr>
      <vt:lpstr>Picking the right version</vt:lpstr>
      <vt:lpstr>Setup</vt:lpstr>
      <vt:lpstr>User experience</vt:lpstr>
      <vt:lpstr>User experience</vt:lpstr>
      <vt:lpstr>User experience</vt:lpstr>
      <vt:lpstr>Security</vt:lpstr>
      <vt:lpstr>Networking and sharing</vt:lpstr>
      <vt:lpstr>Digital media</vt:lpstr>
      <vt:lpstr>Mobility</vt:lpstr>
      <vt:lpstr>Internet</vt:lpstr>
      <vt:lpstr>Reliability</vt:lpstr>
      <vt:lpstr>Compatibility</vt:lpstr>
      <vt:lpstr>Windows 7 for businesses</vt:lpstr>
      <vt:lpstr>Windows 7 at work</vt:lpstr>
      <vt:lpstr>Remote access/Branch office</vt:lpstr>
      <vt:lpstr>Security and reliability</vt:lpstr>
      <vt:lpstr>Taking it to the next level</vt:lpstr>
      <vt:lpstr>Making the case for Windows 7</vt:lpstr>
      <vt:lpstr>Windows 7 Secrets</vt:lpstr>
      <vt:lpstr>Windows 7 Secrets</vt:lpstr>
      <vt:lpstr>Microsoft Office 2010</vt:lpstr>
      <vt:lpstr>Office 2010 components</vt:lpstr>
      <vt:lpstr>Office 2010</vt:lpstr>
      <vt:lpstr>Office 2010</vt:lpstr>
      <vt:lpstr>Office Web Applications</vt:lpstr>
      <vt:lpstr>Office Web Applications</vt:lpstr>
      <vt:lpstr>Word Web App</vt:lpstr>
      <vt:lpstr>Excel Web App</vt:lpstr>
      <vt:lpstr>PowerPoint Web App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Thurrott</dc:creator>
  <cp:lastModifiedBy>SAAD</cp:lastModifiedBy>
  <cp:revision>32</cp:revision>
  <dcterms:created xsi:type="dcterms:W3CDTF">2009-09-16T14:58:35Z</dcterms:created>
  <dcterms:modified xsi:type="dcterms:W3CDTF">2011-02-17T21:22:58Z</dcterms:modified>
</cp:coreProperties>
</file>